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8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7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49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42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35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81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01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17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04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174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77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D366E-606A-481A-AACE-B609F1B204B9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5C04-2763-42FD-813F-B6F116D3E3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00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533400"/>
            <a:ext cx="4572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 smtClean="0"/>
              <a:t>Isothiocyanate</a:t>
            </a:r>
            <a:r>
              <a:rPr lang="en-US" sz="2000" b="1" dirty="0" smtClean="0"/>
              <a:t> glycosides (</a:t>
            </a:r>
            <a:r>
              <a:rPr lang="en-US" sz="2000" b="1" dirty="0" err="1" smtClean="0"/>
              <a:t>glucosinolates</a:t>
            </a:r>
            <a:r>
              <a:rPr lang="en-US" sz="2000" b="1" dirty="0" smtClean="0"/>
              <a:t>)   </a:t>
            </a:r>
          </a:p>
          <a:p>
            <a:r>
              <a:rPr lang="en-US" dirty="0" smtClean="0"/>
              <a:t>A group of glycosides which upon hydrolysis by the enzyme </a:t>
            </a:r>
            <a:r>
              <a:rPr lang="en-US" dirty="0" err="1" smtClean="0"/>
              <a:t>myrosinase</a:t>
            </a:r>
            <a:r>
              <a:rPr lang="en-US" dirty="0" smtClean="0"/>
              <a:t> yield a glucose and </a:t>
            </a:r>
            <a:r>
              <a:rPr lang="en-US" dirty="0" err="1" smtClean="0"/>
              <a:t>aglycon</a:t>
            </a:r>
            <a:r>
              <a:rPr lang="en-US" dirty="0" smtClean="0"/>
              <a:t> which undergo spontaneous rearrangement with the loss of </a:t>
            </a:r>
            <a:r>
              <a:rPr lang="en-US" dirty="0" err="1" smtClean="0"/>
              <a:t>sulphate</a:t>
            </a:r>
            <a:r>
              <a:rPr lang="en-US" dirty="0" smtClean="0"/>
              <a:t> to give an </a:t>
            </a:r>
            <a:r>
              <a:rPr lang="en-US" dirty="0" err="1" smtClean="0"/>
              <a:t>isothiocyanate</a:t>
            </a:r>
            <a:r>
              <a:rPr lang="en-US" dirty="0" smtClean="0"/>
              <a:t> as the major product. In this type of glycoside the </a:t>
            </a:r>
            <a:r>
              <a:rPr lang="en-US" dirty="0" err="1" smtClean="0"/>
              <a:t>sulphur</a:t>
            </a:r>
            <a:r>
              <a:rPr lang="en-US" dirty="0" smtClean="0"/>
              <a:t> atom is bonded to sugar (S-glycoside) and the second sulfur present in </a:t>
            </a:r>
            <a:r>
              <a:rPr lang="en-US" dirty="0" err="1" smtClean="0"/>
              <a:t>sulfonated</a:t>
            </a:r>
            <a:r>
              <a:rPr lang="en-US" dirty="0" smtClean="0"/>
              <a:t> </a:t>
            </a:r>
            <a:r>
              <a:rPr lang="en-US" dirty="0" err="1" smtClean="0"/>
              <a:t>oxime</a:t>
            </a:r>
            <a:r>
              <a:rPr lang="en-US" dirty="0" smtClean="0"/>
              <a:t> group.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4045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" y="3810000"/>
            <a:ext cx="59404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7605" y="3124200"/>
            <a:ext cx="2127295" cy="159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2209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9600" y="762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Examples:</a:t>
            </a:r>
          </a:p>
          <a:p>
            <a:r>
              <a:rPr lang="en-US" dirty="0" smtClean="0"/>
              <a:t>Black Mustard</a:t>
            </a:r>
          </a:p>
          <a:p>
            <a:r>
              <a:rPr lang="en-US" dirty="0" smtClean="0"/>
              <a:t>Botanical Name: </a:t>
            </a:r>
            <a:r>
              <a:rPr lang="en-US" i="1" dirty="0" smtClean="0"/>
              <a:t>Brassica </a:t>
            </a:r>
            <a:r>
              <a:rPr lang="en-US" i="1" dirty="0" err="1" smtClean="0"/>
              <a:t>nigra</a:t>
            </a:r>
            <a:endParaRPr lang="en-US" i="1" dirty="0" smtClean="0"/>
          </a:p>
          <a:p>
            <a:r>
              <a:rPr lang="en-US" dirty="0" smtClean="0"/>
              <a:t>Family: Family: </a:t>
            </a:r>
            <a:r>
              <a:rPr lang="en-US" dirty="0" err="1" smtClean="0"/>
              <a:t>Brassicaceae</a:t>
            </a:r>
            <a:endParaRPr lang="en-US" dirty="0" smtClean="0"/>
          </a:p>
          <a:p>
            <a:r>
              <a:rPr lang="en-US" dirty="0" smtClean="0"/>
              <a:t>Part used: Dried seeds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6437313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09600"/>
            <a:ext cx="28289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84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533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Uses :</a:t>
            </a:r>
          </a:p>
          <a:p>
            <a:r>
              <a:rPr lang="en-US" dirty="0" smtClean="0"/>
              <a:t>Stimulant -A drug that temporarily quickens some vital process </a:t>
            </a:r>
          </a:p>
          <a:p>
            <a:r>
              <a:rPr lang="en-US" dirty="0" smtClean="0"/>
              <a:t>Emetic -A medicine that induces nausea and vomiting </a:t>
            </a:r>
          </a:p>
          <a:p>
            <a:r>
              <a:rPr lang="en-US" dirty="0" smtClean="0"/>
              <a:t>Diuretic –Increase urination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59404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4400"/>
            <a:ext cx="5940425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7726"/>
            <a:ext cx="3028950" cy="2815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79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7043"/>
            <a:ext cx="295116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59404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28675"/>
            <a:ext cx="31242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27081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1000" y="68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Also white mustard contain </a:t>
            </a:r>
            <a:r>
              <a:rPr lang="en-US" b="1" dirty="0" err="1" smtClean="0"/>
              <a:t>myrosinase</a:t>
            </a:r>
            <a:r>
              <a:rPr lang="en-US" b="1" dirty="0" smtClean="0"/>
              <a:t> enzyme which hydrolyzed </a:t>
            </a:r>
            <a:r>
              <a:rPr lang="en-US" b="1" dirty="0" err="1" smtClean="0"/>
              <a:t>Sinalbin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5940425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0593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386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858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594042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37242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140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" y="609600"/>
            <a:ext cx="59404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1571625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8449" y="4114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6289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0491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118</Words>
  <Application>Microsoft Office PowerPoint</Application>
  <PresentationFormat>عرض على الشاشة (3:4)‏</PresentationFormat>
  <Paragraphs>12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14</cp:revision>
  <dcterms:created xsi:type="dcterms:W3CDTF">2018-11-21T11:09:39Z</dcterms:created>
  <dcterms:modified xsi:type="dcterms:W3CDTF">2018-12-17T07:49:37Z</dcterms:modified>
</cp:coreProperties>
</file>